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60" r:id="rId3"/>
    <p:sldId id="257" r:id="rId4"/>
    <p:sldId id="258" r:id="rId5"/>
    <p:sldId id="261" r:id="rId6"/>
    <p:sldId id="263" r:id="rId7"/>
    <p:sldId id="264" r:id="rId8"/>
    <p:sldId id="265" r:id="rId9"/>
    <p:sldId id="267" r:id="rId10"/>
    <p:sldId id="268" r:id="rId11"/>
    <p:sldId id="270" r:id="rId12"/>
    <p:sldId id="271" r:id="rId13"/>
    <p:sldId id="272" r:id="rId14"/>
    <p:sldId id="273" r:id="rId15"/>
    <p:sldId id="269" r:id="rId16"/>
    <p:sldId id="275" r:id="rId17"/>
    <p:sldId id="277" r:id="rId18"/>
    <p:sldId id="281" r:id="rId19"/>
    <p:sldId id="278" r:id="rId20"/>
    <p:sldId id="279" r:id="rId21"/>
    <p:sldId id="280" r:id="rId22"/>
    <p:sldId id="287" r:id="rId23"/>
    <p:sldId id="282" r:id="rId24"/>
    <p:sldId id="285" r:id="rId25"/>
    <p:sldId id="283" r:id="rId26"/>
    <p:sldId id="286" r:id="rId27"/>
    <p:sldId id="28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2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3BC73B-D10A-43C8-AF80-07554C168B4B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C4E60-D1FB-4815-ACA8-2BF3D585A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Gene Regulation in Prokaryotes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model of </a:t>
            </a:r>
            <a:r>
              <a:rPr lang="en-US" b="1" dirty="0" err="1" smtClean="0"/>
              <a:t>lac</a:t>
            </a:r>
            <a:r>
              <a:rPr lang="en-US" b="1" dirty="0" smtClean="0"/>
              <a:t> </a:t>
            </a:r>
            <a:r>
              <a:rPr lang="en-US" b="1" dirty="0" err="1" smtClean="0"/>
              <a:t>operon</a:t>
            </a:r>
            <a:r>
              <a:rPr lang="en-US" b="1" dirty="0" smtClean="0"/>
              <a:t> of E. coli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Structural Genes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Promoter Gene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Operator Gene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Regulator Gene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Structural Genes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96000"/>
          </a:xfrm>
        </p:spPr>
        <p:txBody>
          <a:bodyPr>
            <a:normAutofit fontScale="62500" lnSpcReduction="20000"/>
          </a:bodyPr>
          <a:lstStyle/>
          <a:p>
            <a:pPr fontAlgn="base">
              <a:lnSpc>
                <a:spcPct val="17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are three structural genes of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i.e.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Z,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A. The main function of structural genes is to control of protein synthesis through messenger RNA. Function of these genes is as follows.</a:t>
            </a:r>
          </a:p>
          <a:p>
            <a:pPr fontAlgn="base">
              <a:lnSpc>
                <a:spcPct val="17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lac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Z: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encodes the enzyme beta-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galactosidase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which catalyses the breakdown of lactose into glucose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galactose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>
              <a:lnSpc>
                <a:spcPct val="17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(ii) 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lac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Y: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encodes the enzyme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galactosidase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permease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which permits entry of lactose from the medium into the bacterial cell.</a:t>
            </a:r>
          </a:p>
          <a:p>
            <a:pPr fontAlgn="base">
              <a:lnSpc>
                <a:spcPct val="17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(iii) 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lac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encodes the enzyme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transacetylase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Promoter Gene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algn="just" fontAlgn="base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above three structural genes under the control of the promoter gene [designated P]. </a:t>
            </a:r>
          </a:p>
          <a:p>
            <a:pPr algn="just" fontAlgn="base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the promoter, RNA polymerase binds to the DNA and prepares to initiate transcription. </a:t>
            </a:r>
          </a:p>
          <a:p>
            <a:pPr algn="just" fontAlgn="base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main function of promoter gene is to initiate mRNA transcription.</a:t>
            </a:r>
          </a:p>
          <a:p>
            <a:pPr algn="just"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Operator Gene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other regulatory element in an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the operator (designated O).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is the element that determines whether or not the genes of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should be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transcribed.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main function of operator gene is to control function of structural genes.</a:t>
            </a:r>
          </a:p>
          <a:p>
            <a:pPr algn="just"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Regulator Gene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is designated as I.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expressed all the time, or constitutively and plays an important role 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function.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is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 gene, which encodes a protein called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repressor.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repressor has two functional domains or regions: one that binds to the operator region of the gene, and one that binds to lactose.</a:t>
            </a:r>
          </a:p>
          <a:p>
            <a:pPr algn="just"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ttp://cdn.biologydiscussion.com/wp-content/uploads/2016/07/clip_image002_thumb-2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362200"/>
            <a:ext cx="7543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9120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21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the repressor binds to the operator, it prevents RNA polymerase advancing along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and transcription does not occur. </a:t>
            </a:r>
          </a:p>
          <a:p>
            <a:pPr algn="just">
              <a:lnSpc>
                <a:spcPct val="21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regulation of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depends on regulating whether or not the repressor binds to the operator. </a:t>
            </a:r>
          </a:p>
          <a:p>
            <a:pPr algn="just">
              <a:lnSpc>
                <a:spcPct val="21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function of regulator gene is to direct synthesis of repressor, a protein molecule.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When Lactose is absent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62500" lnSpcReduction="20000"/>
          </a:bodyPr>
          <a:lstStyle/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the lactose is absent in the environment, events take place in this way. 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 gene is transcribed [constitutively i.e. continuously] and the mRNA is translated, producing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repressor. 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repressor binds to the operator, and blocks RNA polymerase.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RNA polymerase is blocked, there is no transcription. 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Thus the enzymes for lactose metabolism are not synthesized, because there is no lactose to metabolize. 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Thus when lactose is absent, lactose-metabolizing enzymes are not produced.</a:t>
            </a:r>
          </a:p>
          <a:p>
            <a:pPr algn="just">
              <a:lnSpc>
                <a:spcPct val="17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11" descr="http://cdn.biologydiscussion.com/wp-content/uploads/2016/07/clip_image006_thumb-1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219200"/>
            <a:ext cx="7086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When Lactose is Present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952999"/>
          </a:xfrm>
        </p:spPr>
        <p:txBody>
          <a:bodyPr>
            <a:noAutofit/>
          </a:bodyPr>
          <a:lstStyle/>
          <a:p>
            <a:pPr algn="just" fontAlgn="base">
              <a:lnSpc>
                <a:spcPct val="170000"/>
              </a:lnSpc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When the lactose is present in the environment, the events occur in a different way. </a:t>
            </a:r>
          </a:p>
          <a:p>
            <a:pPr algn="just" fontAlgn="base">
              <a:lnSpc>
                <a:spcPct val="170000"/>
              </a:lnSpc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 small amount of the lactose enters into the cell and affects regulation of the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 fontAlgn="base">
              <a:lnSpc>
                <a:spcPct val="170000"/>
              </a:lnSpc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lac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repressor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synthesized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can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bind to lactose.</a:t>
            </a:r>
          </a:p>
          <a:p>
            <a:pPr algn="just" fontAlgn="base">
              <a:lnSpc>
                <a:spcPct val="170000"/>
              </a:lnSpc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After binding to lactose, the repressor undergoes a conformational change (change of shape). </a:t>
            </a:r>
          </a:p>
          <a:p>
            <a:pPr algn="just" fontAlgn="base">
              <a:lnSpc>
                <a:spcPct val="170000"/>
              </a:lnSpc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Molecules that change shape when they bind to another molecule are called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allosteric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molecules. </a:t>
            </a:r>
          </a:p>
          <a:p>
            <a:pPr algn="just" fontAlgn="base">
              <a:lnSpc>
                <a:spcPct val="170000"/>
              </a:lnSpc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With this change, the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lac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repressor is unable to bind to the operator region.</a:t>
            </a:r>
          </a:p>
          <a:p>
            <a:pPr algn="just" fontAlgn="base">
              <a:lnSpc>
                <a:spcPct val="170000"/>
              </a:lnSpc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Hence RNA polymerase is not blocked, and is able to transcribe the genes of the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70000"/>
              </a:lnSpc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All cells in an organism contain all the DNA: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Genes –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all genetic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information.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Must regulate or control which genes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should be turned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 in which cells.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Genes turned 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determines cell functions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– E.g. liver cells express genes for liver enzymes but not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genes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 stomach enzymes.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 fontScale="70000" lnSpcReduction="20000"/>
          </a:bodyPr>
          <a:lstStyle/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enzymes encoded by those genes are produced. 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permease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transports more lactose into the cell and beta-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galactosidase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cleaves the lactose into glucose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galactose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can be further metabolized by other enzymes, producing energy for the cell.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Lactose, therefore, is able to induce the synthesis of the enzymes necessary for its metabolism (by preventing the action of the repressor). 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such, lactose is the inducer of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Thus when lactose is absent, lactose-metabolizing enzymes are not produced, and when lactose is present, those enzymes are produced.</a:t>
            </a:r>
          </a:p>
          <a:p>
            <a:pPr algn="just">
              <a:lnSpc>
                <a:spcPct val="17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2" descr="http://cdn.biologydiscussion.com/wp-content/uploads/2016/07/clip_image008_thumb-8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762000"/>
            <a:ext cx="6858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" descr="Lac Operon of E.Coli"/>
          <p:cNvPicPr>
            <a:picLocks noChangeAspect="1" noChangeArrowheads="1"/>
          </p:cNvPicPr>
          <p:nvPr/>
        </p:nvPicPr>
        <p:blipFill>
          <a:blip r:embed="rId2"/>
          <a:srcRect b="6587"/>
          <a:stretch>
            <a:fillRect/>
          </a:stretch>
        </p:blipFill>
        <p:spPr bwMode="auto">
          <a:xfrm>
            <a:off x="1219200" y="609600"/>
            <a:ext cx="65532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 smtClean="0"/>
              <a:t>Repressible </a:t>
            </a:r>
            <a:r>
              <a:rPr lang="en-US" b="1" dirty="0" err="1" smtClean="0"/>
              <a:t>Operon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Repressible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are regulated by the end product of the metabolic pathway and not by a reactant in the metabolic pathway (such as lactose 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example of repressible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encodes enzymes which are responsible for the synthesis of the amino acid tryptophan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 short).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regulated by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which is the product of the metabolic pathway.</a:t>
            </a:r>
          </a:p>
          <a:p>
            <a:pPr algn="just">
              <a:lnSpc>
                <a:spcPct val="150000"/>
              </a:lnSpc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http://cdn.biologydiscussion.com/wp-content/uploads/2015/11/clip_image006_thumb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685800"/>
            <a:ext cx="58674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2849563"/>
          </a:xfrm>
        </p:spPr>
        <p:txBody>
          <a:bodyPr/>
          <a:lstStyle/>
          <a:p>
            <a:pPr algn="just"/>
            <a:r>
              <a:rPr lang="en-US" dirty="0" smtClean="0"/>
              <a:t>Tryptophan is synthesized in five steps, each step requiring a particular enzyme. </a:t>
            </a:r>
          </a:p>
          <a:p>
            <a:pPr algn="just"/>
            <a:r>
              <a:rPr lang="en-US" dirty="0" smtClean="0"/>
              <a:t>The genes for encoding these enzymes lie adjacent to one another, called </a:t>
            </a:r>
            <a:r>
              <a:rPr lang="en-US" dirty="0" err="1" smtClean="0"/>
              <a:t>trp</a:t>
            </a:r>
            <a:r>
              <a:rPr lang="en-US" dirty="0" smtClean="0"/>
              <a:t> E, </a:t>
            </a:r>
            <a:r>
              <a:rPr lang="en-US" dirty="0" err="1" smtClean="0"/>
              <a:t>trp</a:t>
            </a:r>
            <a:r>
              <a:rPr lang="en-US" dirty="0" smtClean="0"/>
              <a:t> D, </a:t>
            </a:r>
            <a:r>
              <a:rPr lang="en-US" dirty="0" err="1" smtClean="0"/>
              <a:t>trp</a:t>
            </a:r>
            <a:r>
              <a:rPr lang="en-US" dirty="0" smtClean="0"/>
              <a:t> C, </a:t>
            </a:r>
            <a:r>
              <a:rPr lang="en-US" dirty="0" err="1" smtClean="0"/>
              <a:t>trp</a:t>
            </a:r>
            <a:r>
              <a:rPr lang="en-US" dirty="0" smtClean="0"/>
              <a:t> B and </a:t>
            </a:r>
            <a:r>
              <a:rPr lang="en-US" dirty="0" err="1" smtClean="0"/>
              <a:t>trp</a:t>
            </a:r>
            <a:r>
              <a:rPr lang="en-US" dirty="0" smtClean="0"/>
              <a:t> A.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 fontScale="55000" lnSpcReduction="20000"/>
          </a:bodyPr>
          <a:lstStyle/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repressor only binds to the operator when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present. 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repressor binds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and undergoes a conformational change [change of shape]. 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change in shape allows it to bind to the operator, blocking transcription. 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Because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needed for repression, it is referred to as a co-repressor in this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system.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(as opposed to lactose being an inducer).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absent, the repressor will not bind to the operator, and transcription occurs. 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Thus, if there is plenty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around, the transcription is blocked. 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there is no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around [it needs to be synthesized], transcription occurs.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other words, it allows production of the enzymes for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synthesis.</a:t>
            </a:r>
          </a:p>
          <a:p>
            <a:pPr algn="just">
              <a:lnSpc>
                <a:spcPct val="17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4" descr="Repress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981200"/>
            <a:ext cx="5943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 descr="Comparison of Inducible and Repressible Operon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914400"/>
            <a:ext cx="7543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 Expression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All the activities of an organism are controlled by genes.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Most of the genes of an organism express themselves by producing proteins.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genes which produce proteins are called structural genes or cistrons.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Every cell of an organism posses all the genes, but all of them are not functional all the time.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all the genes function all the time, enzymatic commotion will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prevail or confusion in the cell metabolism.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943600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eukaryotes only a few genes are functional and all other genes are permanently shut off. </a:t>
            </a:r>
          </a:p>
          <a:p>
            <a:pPr algn="just"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coli bacterium expresses only some of its genes at any given time out of the total of about three thousand genes.</a:t>
            </a:r>
          </a:p>
          <a:p>
            <a:pPr algn="just"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Various mechanisms exist in the cell, which control and regulate the expression of genes. </a:t>
            </a:r>
          </a:p>
          <a:p>
            <a:pPr algn="just"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regulatory system turns the genes “on” when needed and turns “off’ when not needed. </a:t>
            </a:r>
          </a:p>
          <a:p>
            <a:pPr algn="just">
              <a:lnSpc>
                <a:spcPct val="200000"/>
              </a:lnSpc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Gene regulation</a:t>
            </a:r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lnSpcReduction="10000"/>
          </a:bodyPr>
          <a:lstStyle/>
          <a:p>
            <a:pPr lvl="0" algn="just" fontAlgn="base">
              <a:lnSpc>
                <a:spcPct val="20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Gene regulation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is the process of controlling genes in a cell's DNA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which are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expressed.</a:t>
            </a:r>
          </a:p>
          <a:p>
            <a:pPr lvl="0" algn="just" fontAlgn="base"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Different cells in a multicellular organism may express very different sets of genes, even though they contain the same DNA.</a:t>
            </a:r>
          </a:p>
          <a:p>
            <a:pPr lvl="0" algn="just" fontAlgn="base"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set of genes expressed in a cell determines the set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proteins it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contains, giving it its unique properties.</a:t>
            </a:r>
          </a:p>
          <a:p>
            <a:pPr lvl="0" algn="just" fontAlgn="base"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eukaryotes like humans, gene expression involves many steps, and gene regulation can occur at any of these steps. However, many genes are regulated primarily at the level of transcription.</a:t>
            </a:r>
          </a:p>
          <a:p>
            <a:pPr algn="just">
              <a:lnSpc>
                <a:spcPct val="200000"/>
              </a:lnSpc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example, one of the jobs of the liver is to remove toxic substances like alcohol from the bloodstream.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do this, liver cells express genes encoding subunits of an enzyme called alcohol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dehydrogenase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enzyme breaks alcohol down into a non-toxic molecule.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neurons in a person's brain don’t remove toxins from the body, so they keep these genes unexpressed, or “turned off.”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Similarly, the cells of the liver don’t send signals using neurotransmitters, so they keep neurotransmitter genes turned off.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Gene </a:t>
            </a:r>
            <a:r>
              <a:rPr lang="en-US" sz="3200" dirty="0" smtClean="0"/>
              <a:t>Regulation in </a:t>
            </a:r>
            <a:r>
              <a:rPr lang="en-US" sz="3200" dirty="0" smtClean="0"/>
              <a:t>Prokaryotes by activators and repressors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Autofit/>
          </a:bodyPr>
          <a:lstStyle/>
          <a:p>
            <a:pPr algn="just" fontAlgn="base">
              <a:lnSpc>
                <a:spcPct val="200000"/>
              </a:lnSpc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 prokaryotes, the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model of gene regulation is widely accepted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lnSpc>
                <a:spcPct val="200000"/>
              </a:lnSpc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peron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is a unit of bacterial gene expression and regulation, including structural genes and control elements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of the gene expression. </a:t>
            </a:r>
          </a:p>
          <a:p>
            <a:pPr algn="just" fontAlgn="base">
              <a:lnSpc>
                <a:spcPct val="200000"/>
              </a:lnSpc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Thus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is a model which explains the on-off mechanism of protein synthesis in a systematic manner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>
              <a:lnSpc>
                <a:spcPct val="200000"/>
              </a:lnSpc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There are 2 types of regulators regulate gene expression.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are positive regulators called activators and negative regulators called repressors.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Negative Regulators or Repressors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70000" lnSpcReduction="20000"/>
          </a:bodyPr>
          <a:lstStyle/>
          <a:p>
            <a:pPr algn="just" fontAlgn="base">
              <a:lnSpc>
                <a:spcPct val="17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repressor or inhibitor protein binds to the target site (operator) on DNA. 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block the RNA polymerase enzyme from binding to the promoter, thus preventing the transcription. 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repressor binds to the site where it overlaps the polymerase enzyme. 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Thus, activity of the genes is turned off. It is called negative control mechanism.</a:t>
            </a:r>
          </a:p>
          <a:p>
            <a:pPr algn="just">
              <a:lnSpc>
                <a:spcPct val="17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Inducible </a:t>
            </a:r>
            <a:r>
              <a:rPr lang="en-US" b="1" dirty="0" err="1" smtClean="0"/>
              <a:t>Operon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fontScale="77500" lnSpcReduction="20000"/>
          </a:bodyPr>
          <a:lstStyle/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anti-repressor or anti-inhibitor called inducer is needed to inactivate the repressor and thereby activating the genes. 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Thus, the genes are switched on. This is demonstrated by lactose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Lac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contains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genes that encode enzymes responsible for lactose metabolism.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bacteria,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refers to a group of closely linked genes which act together and code for the various enzymes of a particular biochemical pathway.</a:t>
            </a:r>
          </a:p>
          <a:p>
            <a:pPr algn="just" fontAlgn="base">
              <a:lnSpc>
                <a:spcPct val="170000"/>
              </a:lnSpc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1809</TotalTime>
  <Words>1417</Words>
  <Application>Microsoft Office PowerPoint</Application>
  <PresentationFormat>On-screen Show (4:3)</PresentationFormat>
  <Paragraphs>108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Gene Regulation in Prokaryotes</vt:lpstr>
      <vt:lpstr>Introduction</vt:lpstr>
      <vt:lpstr>Gene Expression</vt:lpstr>
      <vt:lpstr>Slide 4</vt:lpstr>
      <vt:lpstr>Gene regulation </vt:lpstr>
      <vt:lpstr>Slide 6</vt:lpstr>
      <vt:lpstr>Gene Regulation in Prokaryotes by activators and repressors</vt:lpstr>
      <vt:lpstr>Negative Regulators or Repressors</vt:lpstr>
      <vt:lpstr>Inducible Operon</vt:lpstr>
      <vt:lpstr>The model of lac operon of E. coli</vt:lpstr>
      <vt:lpstr>Structural Genes</vt:lpstr>
      <vt:lpstr>Promoter Gene</vt:lpstr>
      <vt:lpstr>Operator Gene</vt:lpstr>
      <vt:lpstr>Regulator Gene</vt:lpstr>
      <vt:lpstr>Slide 15</vt:lpstr>
      <vt:lpstr>Slide 16</vt:lpstr>
      <vt:lpstr>When Lactose is absent</vt:lpstr>
      <vt:lpstr>Slide 18</vt:lpstr>
      <vt:lpstr>When Lactose is Present</vt:lpstr>
      <vt:lpstr>Slide 20</vt:lpstr>
      <vt:lpstr>Slide 21</vt:lpstr>
      <vt:lpstr>Slide 22</vt:lpstr>
      <vt:lpstr>Repressible Operon</vt:lpstr>
      <vt:lpstr>Slide 24</vt:lpstr>
      <vt:lpstr>Slide 25</vt:lpstr>
      <vt:lpstr>Slide 26</vt:lpstr>
      <vt:lpstr>Slide 27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51</cp:revision>
  <dcterms:created xsi:type="dcterms:W3CDTF">2006-08-16T00:00:00Z</dcterms:created>
  <dcterms:modified xsi:type="dcterms:W3CDTF">2017-11-29T04:44:58Z</dcterms:modified>
</cp:coreProperties>
</file>